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54" r:id="rId22"/>
    <p:sldId id="660"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89956" autoAdjust="0"/>
  </p:normalViewPr>
  <p:slideViewPr>
    <p:cSldViewPr>
      <p:cViewPr varScale="1">
        <p:scale>
          <a:sx n="83" d="100"/>
          <a:sy n="83" d="100"/>
        </p:scale>
        <p:origin x="12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2018/5/25</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2018/5/25</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4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png"/><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96.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95.png"/><Relationship Id="rId16"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97.png"/><Relationship Id="rId9" Type="http://schemas.openxmlformats.org/officeDocument/2006/relationships/image" Target="../media/image114.png"/><Relationship Id="rId14" Type="http://schemas.openxmlformats.org/officeDocument/2006/relationships/image" Target="../media/image119.png"/></Relationships>
</file>

<file path=ppt/slides/_rels/slide2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smtClean="0">
                <a:solidFill>
                  <a:srgbClr val="FF0000"/>
                </a:solidFill>
                <a:cs typeface="Arial" panose="020B0604020202020204" pitchFamily="34" charset="0"/>
              </a:rPr>
              <a:t>大</a:t>
            </a:r>
            <a:r>
              <a:rPr lang="zh-CN" altLang="en-US" sz="4400" dirty="0">
                <a:solidFill>
                  <a:srgbClr val="FF0000"/>
                </a:solidFill>
                <a:cs typeface="Arial" panose="020B0604020202020204" pitchFamily="34" charset="0"/>
              </a:rPr>
              <a:t>开口复合材料层合板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2"/>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4"/>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5"/>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7"/>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8">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9"/>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812762" cy="1476837"/>
          </a:xfrm>
          <a:prstGeom prst="rect">
            <a:avLst/>
          </a:prstGeom>
        </p:spPr>
      </p:pic>
      <p:sp>
        <p:nvSpPr>
          <p:cNvPr id="11" name="文本框 10"/>
          <p:cNvSpPr txBox="1"/>
          <p:nvPr/>
        </p:nvSpPr>
        <p:spPr>
          <a:xfrm>
            <a:off x="17584" y="4354578"/>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40226" y="2780281"/>
            <a:ext cx="1937540" cy="1452940"/>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184"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185"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20208" y="4876723"/>
            <a:ext cx="1873016" cy="535876"/>
          </a:xfrm>
          <a:prstGeom prst="rect">
            <a:avLst/>
          </a:prstGeom>
        </p:spPr>
      </p:pic>
      <p:pic>
        <p:nvPicPr>
          <p:cNvPr id="22" name="图片 21"/>
          <p:cNvPicPr>
            <a:picLocks noChangeAspect="1"/>
          </p:cNvPicPr>
          <p:nvPr/>
        </p:nvPicPr>
        <p:blipFill>
          <a:blip r:embed="rId12"/>
          <a:stretch>
            <a:fillRect/>
          </a:stretch>
        </p:blipFill>
        <p:spPr>
          <a:xfrm>
            <a:off x="1105812" y="5507868"/>
            <a:ext cx="2017595" cy="397535"/>
          </a:xfrm>
          <a:prstGeom prst="rect">
            <a:avLst/>
          </a:prstGeom>
        </p:spPr>
      </p:pic>
      <p:pic>
        <p:nvPicPr>
          <p:cNvPr id="23" name="图片 22"/>
          <p:cNvPicPr>
            <a:picLocks noChangeAspect="1"/>
          </p:cNvPicPr>
          <p:nvPr/>
        </p:nvPicPr>
        <p:blipFill>
          <a:blip r:embed="rId13"/>
          <a:stretch>
            <a:fillRect/>
          </a:stretch>
        </p:blipFill>
        <p:spPr>
          <a:xfrm>
            <a:off x="726504" y="6029467"/>
            <a:ext cx="2832531" cy="855917"/>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3"/>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flipH="1">
            <a:off x="1166495" y="2676352"/>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438331" y="3103707"/>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a:off x="1166495" y="3593584"/>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61611"/>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4"/>
          <a:stretch>
            <a:fillRect/>
          </a:stretch>
        </p:blipFill>
        <p:spPr>
          <a:xfrm>
            <a:off x="5713777" y="5636542"/>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45970"/>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805" r:id="rId5" imgW="355600" imgH="393700" progId="Equation.3">
                  <p:embed/>
                </p:oleObj>
              </mc:Choice>
              <mc:Fallback>
                <p:oleObj r:id="rId5" imgW="355600" imgH="393700" progId="Equation.3">
                  <p:embed/>
                  <p:pic>
                    <p:nvPicPr>
                      <p:cNvPr id="0" name=""/>
                      <p:cNvPicPr/>
                      <p:nvPr/>
                    </p:nvPicPr>
                    <p:blipFill>
                      <a:blip r:embed="rId6"/>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133142"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766334" y="3887833"/>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197554" y="4081399"/>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sp>
        <p:nvSpPr>
          <p:cNvPr id="78" name="矩形 77"/>
          <p:cNvSpPr/>
          <p:nvPr/>
        </p:nvSpPr>
        <p:spPr>
          <a:xfrm>
            <a:off x="3715267" y="2102190"/>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pic>
        <p:nvPicPr>
          <p:cNvPr id="9" name="图片 8"/>
          <p:cNvPicPr>
            <a:picLocks noChangeAspect="1"/>
          </p:cNvPicPr>
          <p:nvPr/>
        </p:nvPicPr>
        <p:blipFill>
          <a:blip r:embed="rId11"/>
          <a:stretch>
            <a:fillRect/>
          </a:stretch>
        </p:blipFill>
        <p:spPr>
          <a:xfrm>
            <a:off x="4000101" y="1473848"/>
            <a:ext cx="3268127" cy="2247150"/>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4" y="3762471"/>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59217" y="4101343"/>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a:p>
        </p:txBody>
      </p:sp>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2"/>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a:t>
            </a:r>
            <a:r>
              <a:rPr lang="zh-CN" altLang="en-US" sz="2600" dirty="0" smtClean="0">
                <a:latin typeface="Arial" panose="020B0604020202020204" pitchFamily="34" charset="0"/>
                <a:ea typeface="黑体" pitchFamily="2" charset="-122"/>
                <a:cs typeface="Arial" panose="020B0604020202020204" pitchFamily="34" charset="0"/>
              </a:rPr>
              <a:t>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2"/>
          <a:stretch>
            <a:fillRect/>
          </a:stretch>
        </p:blipFill>
        <p:spPr>
          <a:xfrm>
            <a:off x="6568483" y="4942264"/>
            <a:ext cx="1751330" cy="1299210"/>
          </a:xfrm>
          <a:prstGeom prst="rect">
            <a:avLst/>
          </a:prstGeom>
        </p:spPr>
      </p:pic>
      <p:pic>
        <p:nvPicPr>
          <p:cNvPr id="17" name="图片 16"/>
          <p:cNvPicPr/>
          <p:nvPr/>
        </p:nvPicPr>
        <p:blipFill>
          <a:blip r:embed="rId3"/>
          <a:stretch>
            <a:fillRect/>
          </a:stretch>
        </p:blipFill>
        <p:spPr>
          <a:xfrm>
            <a:off x="6577714" y="3312080"/>
            <a:ext cx="1668780" cy="1354455"/>
          </a:xfrm>
          <a:prstGeom prst="rect">
            <a:avLst/>
          </a:prstGeom>
        </p:spPr>
      </p:pic>
      <p:pic>
        <p:nvPicPr>
          <p:cNvPr id="18" name="图片 17"/>
          <p:cNvPicPr>
            <a:picLocks noChangeAspect="1"/>
          </p:cNvPicPr>
          <p:nvPr/>
        </p:nvPicPr>
        <p:blipFill>
          <a:blip r:embed="rId4"/>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a:t>
            </a:r>
            <a:r>
              <a:rPr lang="zh-CN" altLang="en-US" sz="2600" dirty="0" smtClean="0">
                <a:latin typeface="Arial" panose="020B0604020202020204" pitchFamily="34" charset="0"/>
                <a:ea typeface="黑体" pitchFamily="2" charset="-122"/>
                <a:cs typeface="Arial" panose="020B0604020202020204" pitchFamily="34" charset="0"/>
              </a:rPr>
              <a:t>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7" name="图片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48" name="图片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49" name="图片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50" name="图片 4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51" name="图片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52" name="图片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4" name="图片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55" name="图片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a:t>
            </a:r>
            <a:r>
              <a:rPr lang="zh-CN" altLang="en-US" sz="2600" dirty="0" smtClean="0">
                <a:latin typeface="Arial" panose="020B0604020202020204" pitchFamily="34" charset="0"/>
                <a:ea typeface="黑体" pitchFamily="2" charset="-122"/>
                <a:cs typeface="Arial" panose="020B0604020202020204" pitchFamily="34" charset="0"/>
              </a:rPr>
              <a:t>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51130" y="1943100"/>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15745"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122930" y="1942465"/>
            <a:ext cx="1358900" cy="1202690"/>
          </a:xfrm>
          <a:prstGeom prst="rect">
            <a:avLst/>
          </a:prstGeom>
        </p:spPr>
      </p:pic>
      <p:pic>
        <p:nvPicPr>
          <p:cNvPr id="63" name="图片 62" descr="90ply_m-failure2"/>
          <p:cNvPicPr>
            <a:picLocks noChangeAspect="1"/>
          </p:cNvPicPr>
          <p:nvPr/>
        </p:nvPicPr>
        <p:blipFill>
          <a:blip r:embed="rId8"/>
          <a:stretch>
            <a:fillRect/>
          </a:stretch>
        </p:blipFill>
        <p:spPr>
          <a:xfrm>
            <a:off x="4481830" y="1950720"/>
            <a:ext cx="1359535" cy="1202690"/>
          </a:xfrm>
          <a:prstGeom prst="rect">
            <a:avLst/>
          </a:prstGeom>
        </p:spPr>
      </p:pic>
      <p:pic>
        <p:nvPicPr>
          <p:cNvPr id="64" name="图片 63" descr="90ply_m-failure2"/>
          <p:cNvPicPr>
            <a:picLocks noChangeAspect="1"/>
          </p:cNvPicPr>
          <p:nvPr/>
        </p:nvPicPr>
        <p:blipFill>
          <a:blip r:embed="rId9"/>
          <a:stretch>
            <a:fillRect/>
          </a:stretch>
        </p:blipFill>
        <p:spPr>
          <a:xfrm>
            <a:off x="4445000" y="3478530"/>
            <a:ext cx="1396365" cy="1238885"/>
          </a:xfrm>
          <a:prstGeom prst="rect">
            <a:avLst/>
          </a:prstGeom>
        </p:spPr>
      </p:pic>
      <p:pic>
        <p:nvPicPr>
          <p:cNvPr id="65" name="图片 64" descr="0ply_f-failure2"/>
          <p:cNvPicPr>
            <a:picLocks noChangeAspect="1"/>
          </p:cNvPicPr>
          <p:nvPr/>
        </p:nvPicPr>
        <p:blipFill>
          <a:blip r:embed="rId10"/>
          <a:stretch>
            <a:fillRect/>
          </a:stretch>
        </p:blipFill>
        <p:spPr>
          <a:xfrm>
            <a:off x="151130" y="3478530"/>
            <a:ext cx="1364615" cy="1207770"/>
          </a:xfrm>
          <a:prstGeom prst="rect">
            <a:avLst/>
          </a:prstGeom>
        </p:spPr>
      </p:pic>
      <p:pic>
        <p:nvPicPr>
          <p:cNvPr id="66" name="图片 65" descr="0ply_m-failure2"/>
          <p:cNvPicPr>
            <a:picLocks noChangeAspect="1"/>
          </p:cNvPicPr>
          <p:nvPr/>
        </p:nvPicPr>
        <p:blipFill>
          <a:blip r:embed="rId11"/>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2"/>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3"/>
          <a:stretch>
            <a:fillRect/>
          </a:stretch>
        </p:blipFill>
        <p:spPr>
          <a:xfrm>
            <a:off x="3067685" y="4947285"/>
            <a:ext cx="1408430" cy="1250315"/>
          </a:xfrm>
          <a:prstGeom prst="rect">
            <a:avLst/>
          </a:prstGeom>
        </p:spPr>
      </p:pic>
      <p:pic>
        <p:nvPicPr>
          <p:cNvPr id="69" name="图片 68" descr="90ply-m_failure2"/>
          <p:cNvPicPr>
            <a:picLocks noChangeAspect="1"/>
          </p:cNvPicPr>
          <p:nvPr/>
        </p:nvPicPr>
        <p:blipFill>
          <a:blip r:embed="rId14"/>
          <a:stretch>
            <a:fillRect/>
          </a:stretch>
        </p:blipFill>
        <p:spPr>
          <a:xfrm>
            <a:off x="4481830" y="4947285"/>
            <a:ext cx="1396365" cy="1249045"/>
          </a:xfrm>
          <a:prstGeom prst="rect">
            <a:avLst/>
          </a:prstGeom>
        </p:spPr>
      </p:pic>
      <p:pic>
        <p:nvPicPr>
          <p:cNvPr id="70" name="图片 69" descr="0ply-f_failure2"/>
          <p:cNvPicPr>
            <a:picLocks noChangeAspect="1"/>
          </p:cNvPicPr>
          <p:nvPr/>
        </p:nvPicPr>
        <p:blipFill>
          <a:blip r:embed="rId15"/>
          <a:stretch>
            <a:fillRect/>
          </a:stretch>
        </p:blipFill>
        <p:spPr>
          <a:xfrm>
            <a:off x="151130" y="4991735"/>
            <a:ext cx="1363980" cy="1204595"/>
          </a:xfrm>
          <a:prstGeom prst="rect">
            <a:avLst/>
          </a:prstGeom>
        </p:spPr>
      </p:pic>
      <p:pic>
        <p:nvPicPr>
          <p:cNvPr id="71" name="图片 70" descr="0ply-m_failure2"/>
          <p:cNvPicPr>
            <a:picLocks noChangeAspect="1"/>
          </p:cNvPicPr>
          <p:nvPr/>
        </p:nvPicPr>
        <p:blipFill>
          <a:blip r:embed="rId16"/>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a:t>
            </a:r>
            <a:r>
              <a:rPr lang="zh-CN" altLang="en-US" sz="2600" dirty="0" smtClean="0">
                <a:latin typeface="Arial" panose="020B0604020202020204" pitchFamily="34" charset="0"/>
                <a:ea typeface="黑体" pitchFamily="2" charset="-122"/>
                <a:cs typeface="Arial" panose="020B0604020202020204" pitchFamily="34" charset="0"/>
              </a:rPr>
              <a:t>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52337" y="3275143"/>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07015" y="1743175"/>
            <a:ext cx="2143760" cy="1441450"/>
          </a:xfrm>
          <a:prstGeom prst="rect">
            <a:avLst/>
          </a:prstGeom>
        </p:spPr>
      </p:pic>
      <p:pic>
        <p:nvPicPr>
          <p:cNvPr id="12" name="图片 11"/>
          <p:cNvPicPr>
            <a:picLocks noChangeAspect="1"/>
          </p:cNvPicPr>
          <p:nvPr/>
        </p:nvPicPr>
        <p:blipFill>
          <a:blip r:embed="rId3"/>
          <a:stretch>
            <a:fillRect/>
          </a:stretch>
        </p:blipFill>
        <p:spPr>
          <a:xfrm>
            <a:off x="5976651" y="5118472"/>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115772" y="3400104"/>
            <a:ext cx="1726246" cy="1444035"/>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297" y="1692446"/>
            <a:ext cx="1699694" cy="1508180"/>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553" y="3327572"/>
            <a:ext cx="1715472" cy="1526266"/>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755" y="4961161"/>
            <a:ext cx="1723960" cy="1533467"/>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75304" y="3343699"/>
            <a:ext cx="1726978" cy="1522025"/>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0450" y="4967940"/>
            <a:ext cx="1722141" cy="1519908"/>
          </a:xfrm>
          <a:prstGeom prst="rect">
            <a:avLst/>
          </a:prstGeom>
        </p:spPr>
      </p:pic>
      <p:pic>
        <p:nvPicPr>
          <p:cNvPr id="20" name="图片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75304" y="1667168"/>
            <a:ext cx="1729464" cy="1533458"/>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691680"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6042748"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0630"/>
            <a:ext cx="3446621" cy="1871663"/>
          </a:xfrm>
          <a:prstGeom prst="rect">
            <a:avLst/>
          </a:prstGeom>
          <a:noFill/>
          <a:ln>
            <a:noFill/>
          </a:ln>
        </p:spPr>
      </p:pic>
      <p:sp>
        <p:nvSpPr>
          <p:cNvPr id="12" name="文本框 11"/>
          <p:cNvSpPr txBox="1"/>
          <p:nvPr/>
        </p:nvSpPr>
        <p:spPr>
          <a:xfrm>
            <a:off x="107504" y="1214084"/>
            <a:ext cx="1521325" cy="368300"/>
          </a:xfrm>
          <a:prstGeom prst="rect">
            <a:avLst/>
          </a:prstGeom>
          <a:noFill/>
        </p:spPr>
        <p:txBody>
          <a:bodyPr wrap="square" rtlCol="0">
            <a:spAutoFit/>
          </a:bodyPr>
          <a:lstStyle/>
          <a:p>
            <a:r>
              <a:rPr lang="zh-CN" altLang="en-US" b="1" dirty="0" smtClean="0"/>
              <a:t>极限载荷</a:t>
            </a:r>
            <a:r>
              <a:rPr lang="zh-CN" altLang="en-US" b="1" dirty="0" smtClean="0"/>
              <a:t>：</a:t>
            </a:r>
            <a:endParaRPr lang="zh-CN" altLang="en-US" b="1" dirty="0"/>
          </a:p>
        </p:txBody>
      </p:sp>
      <p:graphicFrame>
        <p:nvGraphicFramePr>
          <p:cNvPr id="13" name="表格 -1"/>
          <p:cNvGraphicFramePr/>
          <p:nvPr>
            <p:extLst>
              <p:ext uri="{D42A27DB-BD31-4B8C-83A1-F6EECF244321}">
                <p14:modId xmlns:p14="http://schemas.microsoft.com/office/powerpoint/2010/main" val="3912094912"/>
              </p:ext>
            </p:extLst>
          </p:nvPr>
        </p:nvGraphicFramePr>
        <p:xfrm>
          <a:off x="469799" y="4303632"/>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1689353555"/>
              </p:ext>
            </p:extLst>
          </p:nvPr>
        </p:nvGraphicFramePr>
        <p:xfrm>
          <a:off x="491415" y="4174645"/>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552287" y="1207116"/>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1" y="3614733"/>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3" y="3621706"/>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3" y="155112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1" y="1707317"/>
            <a:ext cx="3680822" cy="1772600"/>
          </a:xfrm>
          <a:prstGeom prst="rect">
            <a:avLst/>
          </a:prstGeom>
          <a:noFill/>
          <a:ln>
            <a:noFill/>
          </a:ln>
        </p:spPr>
      </p:pic>
      <p:sp>
        <p:nvSpPr>
          <p:cNvPr id="23" name="文本框 22"/>
          <p:cNvSpPr txBox="1"/>
          <p:nvPr/>
        </p:nvSpPr>
        <p:spPr>
          <a:xfrm>
            <a:off x="107504" y="1214084"/>
            <a:ext cx="1337155" cy="368300"/>
          </a:xfrm>
          <a:prstGeom prst="rect">
            <a:avLst/>
          </a:prstGeom>
          <a:noFill/>
        </p:spPr>
        <p:txBody>
          <a:bodyPr wrap="square" rtlCol="0">
            <a:spAutoFit/>
          </a:bodyPr>
          <a:lstStyle/>
          <a:p>
            <a:r>
              <a:rPr lang="zh-CN" altLang="en-US" b="1" dirty="0" smtClean="0"/>
              <a:t>极限载荷</a:t>
            </a:r>
            <a:r>
              <a:rPr lang="zh-CN" altLang="en-US" b="1" dirty="0" smtClean="0"/>
              <a:t>：</a:t>
            </a:r>
            <a:endParaRPr lang="zh-CN" altLang="en-US" b="1" dirty="0"/>
          </a:p>
        </p:txBody>
      </p:sp>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579447" y="1210991"/>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186" y="1190027"/>
            <a:ext cx="1349978" cy="368300"/>
          </a:xfrm>
          <a:prstGeom prst="rect">
            <a:avLst/>
          </a:prstGeom>
          <a:noFill/>
        </p:spPr>
        <p:txBody>
          <a:bodyPr wrap="square" rtlCol="0">
            <a:spAutoFit/>
          </a:bodyPr>
          <a:lstStyle/>
          <a:p>
            <a:r>
              <a:rPr lang="zh-CN" altLang="en-US" b="1" dirty="0" smtClean="0"/>
              <a:t>极限载荷</a:t>
            </a:r>
            <a:r>
              <a:rPr lang="zh-CN" altLang="en-US" b="1" dirty="0" smtClean="0"/>
              <a:t>：</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537718150"/>
              </p:ext>
            </p:extLst>
          </p:nvPr>
        </p:nvGraphicFramePr>
        <p:xfrm>
          <a:off x="469799" y="4293096"/>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algn="ctr"/>
                      <a:r>
                        <a:rPr lang="en-US" sz="1400" dirty="0">
                          <a:effectLst/>
                          <a:latin typeface="Times New Roman" panose="02020603050405020304" pitchFamily="18" charset="0"/>
                          <a:cs typeface="Times New Roman" panose="02020603050405020304" pitchFamily="18" charset="0"/>
                        </a:rPr>
                        <a:t>21.41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28.72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25.5%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17.03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23.79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12.75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17.60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27.6%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algn="ctr"/>
                      <a:r>
                        <a:rPr lang="en-US" sz="1400">
                          <a:effectLst/>
                          <a:latin typeface="Times New Roman" panose="02020603050405020304" pitchFamily="18" charset="0"/>
                          <a:cs typeface="Times New Roman" panose="02020603050405020304" pitchFamily="18" charset="0"/>
                        </a:rPr>
                        <a:t>27.34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21.73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16.09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976181158"/>
              </p:ext>
            </p:extLst>
          </p:nvPr>
        </p:nvGraphicFramePr>
        <p:xfrm>
          <a:off x="4037945" y="1689337"/>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a:t>
                      </a:r>
                      <a:r>
                        <a:rPr lang="en-US" sz="1100" kern="100" dirty="0" smtClean="0">
                          <a:effectLst/>
                          <a:latin typeface="Times New Roman" panose="02020603050405020304" pitchFamily="18" charset="0"/>
                          <a:cs typeface="Times New Roman" panose="02020603050405020304" pitchFamily="18" charset="0"/>
                        </a:rPr>
                        <a:t>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1359746"/>
              </p:ext>
            </p:extLst>
          </p:nvPr>
        </p:nvGraphicFramePr>
        <p:xfrm>
          <a:off x="4034641" y="2381874"/>
          <a:ext cx="5133403" cy="893064"/>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100mm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446532"/>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a:t>
            </a:r>
            <a:r>
              <a:rPr lang="zh-CN" altLang="en-US" sz="2600" kern="0" dirty="0" smtClean="0">
                <a:latin typeface="Arial" panose="020B0604020202020204" pitchFamily="34" charset="0"/>
                <a:ea typeface="黑体" pitchFamily="2" charset="-122"/>
                <a:cs typeface="Arial" panose="020B0604020202020204" pitchFamily="34" charset="0"/>
              </a:rPr>
              <a:t>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a:t>
            </a:r>
            <a:r>
              <a:rPr lang="zh-CN" altLang="en-US" b="1" dirty="0" smtClean="0"/>
              <a:t>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35496" y="1417340"/>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1" name="图片 10"/>
          <p:cNvPicPr>
            <a:picLocks noChangeAspect="1"/>
          </p:cNvPicPr>
          <p:nvPr/>
        </p:nvPicPr>
        <p:blipFill>
          <a:blip r:embed="rId2"/>
          <a:stretch>
            <a:fillRect/>
          </a:stretch>
        </p:blipFill>
        <p:spPr>
          <a:xfrm>
            <a:off x="4750638" y="1645182"/>
            <a:ext cx="4229604" cy="2287874"/>
          </a:xfrm>
          <a:prstGeom prst="rect">
            <a:avLst/>
          </a:prstGeom>
        </p:spPr>
      </p:pic>
      <p:pic>
        <p:nvPicPr>
          <p:cNvPr id="12" name="图片 11" descr="m_failure5"/>
          <p:cNvPicPr>
            <a:picLocks noChangeAspect="1"/>
          </p:cNvPicPr>
          <p:nvPr/>
        </p:nvPicPr>
        <p:blipFill>
          <a:blip r:embed="rId3"/>
          <a:stretch>
            <a:fillRect/>
          </a:stretch>
        </p:blipFill>
        <p:spPr>
          <a:xfrm>
            <a:off x="1667858" y="1675380"/>
            <a:ext cx="1247299" cy="1099593"/>
          </a:xfrm>
          <a:prstGeom prst="rect">
            <a:avLst/>
          </a:prstGeom>
        </p:spPr>
      </p:pic>
      <p:pic>
        <p:nvPicPr>
          <p:cNvPr id="13" name="图片 12" descr="m-failure5"/>
          <p:cNvPicPr>
            <a:picLocks noChangeAspect="1"/>
          </p:cNvPicPr>
          <p:nvPr/>
        </p:nvPicPr>
        <p:blipFill>
          <a:blip r:embed="rId4"/>
          <a:stretch>
            <a:fillRect/>
          </a:stretch>
        </p:blipFill>
        <p:spPr>
          <a:xfrm>
            <a:off x="149067" y="1690570"/>
            <a:ext cx="1225605" cy="1082002"/>
          </a:xfrm>
          <a:prstGeom prst="rect">
            <a:avLst/>
          </a:prstGeom>
        </p:spPr>
      </p:pic>
      <p:pic>
        <p:nvPicPr>
          <p:cNvPr id="14" name="图片 13"/>
          <p:cNvPicPr>
            <a:picLocks noChangeAspect="1"/>
          </p:cNvPicPr>
          <p:nvPr/>
        </p:nvPicPr>
        <p:blipFill>
          <a:blip r:embed="rId5"/>
          <a:stretch>
            <a:fillRect/>
          </a:stretch>
        </p:blipFill>
        <p:spPr>
          <a:xfrm rot="10800000" flipH="1">
            <a:off x="3169986" y="1692282"/>
            <a:ext cx="1291048" cy="1080289"/>
          </a:xfrm>
          <a:prstGeom prst="rect">
            <a:avLst/>
          </a:prstGeom>
        </p:spPr>
      </p:pic>
      <p:sp>
        <p:nvSpPr>
          <p:cNvPr id="15" name="矩形 14"/>
          <p:cNvSpPr/>
          <p:nvPr/>
        </p:nvSpPr>
        <p:spPr>
          <a:xfrm>
            <a:off x="3201179" y="2881097"/>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1664276" y="2788060"/>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149067" y="2801224"/>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35496" y="1361687"/>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4547519" y="1336595"/>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28497057"/>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11479" y="3198293"/>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71920" y="5084255"/>
            <a:ext cx="1815229" cy="893208"/>
          </a:xfrm>
          <a:prstGeom prst="rect">
            <a:avLst/>
          </a:prstGeom>
        </p:spPr>
      </p:pic>
      <p:pic>
        <p:nvPicPr>
          <p:cNvPr id="37" name="图片 36"/>
          <p:cNvPicPr>
            <a:picLocks noChangeAspect="1"/>
          </p:cNvPicPr>
          <p:nvPr/>
        </p:nvPicPr>
        <p:blipFill>
          <a:blip r:embed="rId6"/>
          <a:stretch>
            <a:fillRect/>
          </a:stretch>
        </p:blipFill>
        <p:spPr>
          <a:xfrm>
            <a:off x="5222157" y="4939007"/>
            <a:ext cx="1998351" cy="1063661"/>
          </a:xfrm>
          <a:prstGeom prst="rect">
            <a:avLst/>
          </a:prstGeom>
        </p:spPr>
      </p:pic>
      <p:pic>
        <p:nvPicPr>
          <p:cNvPr id="38" name="图片 37"/>
          <p:cNvPicPr>
            <a:picLocks noChangeAspect="1"/>
          </p:cNvPicPr>
          <p:nvPr/>
        </p:nvPicPr>
        <p:blipFill>
          <a:blip r:embed="rId7"/>
          <a:stretch>
            <a:fillRect/>
          </a:stretch>
        </p:blipFill>
        <p:spPr>
          <a:xfrm>
            <a:off x="5692279" y="3350628"/>
            <a:ext cx="1219200" cy="1247775"/>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36992" y="1811095"/>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2320257" cy="2088232"/>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34900" y="2142508"/>
            <a:ext cx="5245767" cy="747178"/>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24579</TotalTime>
  <Words>2875</Words>
  <Application>Microsoft Office PowerPoint</Application>
  <PresentationFormat>全屏显示(4:3)</PresentationFormat>
  <Paragraphs>578</Paragraphs>
  <Slides>33</Slides>
  <Notes>21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大开口复合材料层合板的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损伤变量演化模型</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1932</cp:revision>
  <cp:lastPrinted>2014-08-15T00:46:59Z</cp:lastPrinted>
  <dcterms:created xsi:type="dcterms:W3CDTF">1601-01-01T00:00:00Z</dcterms:created>
  <dcterms:modified xsi:type="dcterms:W3CDTF">2018-05-25T06:38:09Z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